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19"/>
  </p:notesMasterIdLst>
  <p:sldIdLst>
    <p:sldId id="256" r:id="rId2"/>
    <p:sldId id="275" r:id="rId3"/>
    <p:sldId id="277" r:id="rId4"/>
    <p:sldId id="278" r:id="rId5"/>
    <p:sldId id="274" r:id="rId6"/>
    <p:sldId id="279" r:id="rId7"/>
    <p:sldId id="280" r:id="rId8"/>
    <p:sldId id="281" r:id="rId9"/>
    <p:sldId id="282" r:id="rId10"/>
    <p:sldId id="283" r:id="rId11"/>
    <p:sldId id="276" r:id="rId12"/>
    <p:sldId id="258" r:id="rId13"/>
    <p:sldId id="273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0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128" y="-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7436E-4FE1-6D47-B33B-5055D054BDC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7342F-AF9A-D24E-B1C1-43AAB45C9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73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610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1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51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94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998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58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4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9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5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12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60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6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9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225139-F279-4F5D-85A8-C85B8049B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L5 Accounting.</a:t>
            </a:r>
            <a:r>
              <a:rPr lang="en-US" dirty="0"/>
              <a:t>				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A9BD97-5A5C-44DE-A891-497C1F071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73FF3F"/>
                </a:solidFill>
              </a:rPr>
              <a:t>Team 7:  Stanley, Duvall, Starlyn, zIaul, junior.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46025" y="-1"/>
            <a:ext cx="675861" cy="113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60FB61-214D-1642-AC2E-E83A784A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Life Cycle </a:t>
            </a:r>
            <a:r>
              <a:rPr lang="en-US" b="1" dirty="0" smtClean="0"/>
              <a:t>Model.</a:t>
            </a:r>
            <a:endParaRPr lang="en-US" b="1" dirty="0"/>
          </a:p>
        </p:txBody>
      </p:sp>
      <p:pic>
        <p:nvPicPr>
          <p:cNvPr id="3073" name="Picture 1" descr="page2image5094976">
            <a:extLst>
              <a:ext uri="{FF2B5EF4-FFF2-40B4-BE49-F238E27FC236}">
                <a16:creationId xmlns:a16="http://schemas.microsoft.com/office/drawing/2014/main" xmlns="" id="{775BF53F-CFF6-E742-A230-5DFA68FDA4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62" y="2821723"/>
            <a:ext cx="50927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744C02-905C-F949-BAF9-EEEDC142BCB8}"/>
              </a:ext>
            </a:extLst>
          </p:cNvPr>
          <p:cNvSpPr txBox="1"/>
          <p:nvPr/>
        </p:nvSpPr>
        <p:spPr>
          <a:xfrm>
            <a:off x="1097228" y="3126114"/>
            <a:ext cx="46659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waterfall model is a relatively linear sequential design approach for certain areas of engineering design. In software development progress flows in largely one direction ("downwards" like a waterfall). </a:t>
            </a:r>
            <a:r>
              <a:rPr lang="en-US" dirty="0" smtClean="0"/>
              <a:t>As well as “mix-and-match” as needed.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6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Website.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E629CE-2700-894A-9BC0-9B891075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2" y="2377181"/>
            <a:ext cx="10615553" cy="42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5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0B6035-D9FC-4DBD-8415-3BAB6AA7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Backend Development (Python).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3137" y="2603500"/>
            <a:ext cx="547035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dirty="0"/>
              <a:t>Python Interactive IDE: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☻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smtClean="0"/>
              <a:t>Connects </a:t>
            </a:r>
            <a:r>
              <a:rPr lang="en-US" sz="2000" dirty="0"/>
              <a:t>to the database.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☻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smtClean="0"/>
              <a:t>Reads </a:t>
            </a:r>
            <a:r>
              <a:rPr lang="en-US" sz="2000" dirty="0"/>
              <a:t>client(s)’ data.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☻  </a:t>
            </a:r>
            <a:r>
              <a:rPr lang="en-US" sz="2000" dirty="0"/>
              <a:t>Provides Graphical User Interface 	 	   </a:t>
            </a:r>
            <a:r>
              <a:rPr lang="en-US" sz="2000" dirty="0" smtClean="0"/>
              <a:t> for </a:t>
            </a:r>
            <a:r>
              <a:rPr lang="en-US" sz="2000" dirty="0"/>
              <a:t>the user inputs.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☻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smtClean="0"/>
              <a:t>Adds </a:t>
            </a:r>
            <a:r>
              <a:rPr lang="en-US" sz="2000" dirty="0"/>
              <a:t>new data to database from 	 	   </a:t>
            </a:r>
            <a:r>
              <a:rPr lang="en-US" sz="2000" dirty="0" smtClean="0"/>
              <a:t> the user inputs.  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☻  </a:t>
            </a:r>
            <a:r>
              <a:rPr lang="en-US" sz="2000" dirty="0"/>
              <a:t>Generates HTML reports (recent, 	 	  </a:t>
            </a:r>
            <a:r>
              <a:rPr lang="en-US" sz="2000" dirty="0" smtClean="0"/>
              <a:t>  monthly</a:t>
            </a:r>
            <a:r>
              <a:rPr lang="en-US" sz="2000" dirty="0"/>
              <a:t>, quarterly tax, all, and 	 	     </a:t>
            </a:r>
            <a:r>
              <a:rPr lang="en-US" sz="2000" dirty="0" smtClean="0"/>
              <a:t>	    summary</a:t>
            </a:r>
            <a:r>
              <a:rPr lang="en-US" sz="2000" dirty="0"/>
              <a:t>).</a:t>
            </a:r>
          </a:p>
          <a:p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3500"/>
            <a:ext cx="5566611" cy="34470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72761" y="223416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Screen-shot</a:t>
            </a:r>
          </a:p>
        </p:txBody>
      </p:sp>
    </p:spTree>
    <p:extLst>
      <p:ext uri="{BB962C8B-B14F-4D97-AF65-F5344CB8AC3E}">
        <p14:creationId xmlns:p14="http://schemas.microsoft.com/office/powerpoint/2010/main" val="183113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0B6035-D9FC-4DBD-8415-3BAB6AA7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UML Model for the Application.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8" y="2298700"/>
            <a:ext cx="10732169" cy="4150226"/>
          </a:xfrm>
        </p:spPr>
      </p:pic>
    </p:spTree>
    <p:extLst>
      <p:ext uri="{BB962C8B-B14F-4D97-AF65-F5344CB8AC3E}">
        <p14:creationId xmlns:p14="http://schemas.microsoft.com/office/powerpoint/2010/main" val="17743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UML and Some Pros.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" y="2475161"/>
            <a:ext cx="5085348" cy="3877513"/>
          </a:xfrm>
        </p:spPr>
      </p:pic>
      <p:sp>
        <p:nvSpPr>
          <p:cNvPr id="7" name="TextBox 6"/>
          <p:cNvSpPr txBox="1"/>
          <p:nvPr/>
        </p:nvSpPr>
        <p:spPr>
          <a:xfrm>
            <a:off x="6368715" y="2659827"/>
            <a:ext cx="47645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/>
              <a:t>Dynamic (able to add new </a:t>
            </a:r>
            <a:r>
              <a:rPr lang="en-US" sz="2000" dirty="0" smtClean="0"/>
              <a:t>client if need in future)</a:t>
            </a:r>
            <a:r>
              <a:rPr lang="en-US" sz="2000" dirty="0"/>
              <a:t>.</a:t>
            </a:r>
          </a:p>
          <a:p>
            <a:pPr marL="342900" marR="0" lvl="0" indent="-3429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/>
              <a:t>Robustness (</a:t>
            </a:r>
            <a:r>
              <a:rPr lang="en-US" sz="2000" dirty="0" smtClean="0"/>
              <a:t>validates </a:t>
            </a:r>
            <a:r>
              <a:rPr lang="en-US" sz="2000" dirty="0"/>
              <a:t>input for some parts).</a:t>
            </a:r>
          </a:p>
          <a:p>
            <a:pPr marL="342900" marR="0" lvl="0" indent="-3429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/>
              <a:t>Reusability (objects and classes can be reused).</a:t>
            </a:r>
          </a:p>
          <a:p>
            <a:pPr marL="342900" marR="0" lvl="0" indent="-3429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/>
              <a:t>Portability</a:t>
            </a:r>
            <a:r>
              <a:rPr lang="en-US" sz="2000" dirty="0" smtClean="0"/>
              <a:t>(can </a:t>
            </a:r>
            <a:r>
              <a:rPr lang="en-US" sz="2000" dirty="0"/>
              <a:t>run on Windows or MAC OS).</a:t>
            </a:r>
          </a:p>
          <a:p>
            <a:pPr marL="342900" lvl="0" indent="-342900" defTabSz="914400">
              <a:buFont typeface="Wingdings" charset="2"/>
              <a:buChar char="Ø"/>
            </a:pPr>
            <a:r>
              <a:rPr lang="en-US" sz="2000" dirty="0"/>
              <a:t>Data encapsulation (data is hidden to the other individual users except for the admin).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35973" y="2290495"/>
            <a:ext cx="158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8524" y="22904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UML</a:t>
            </a:r>
          </a:p>
        </p:txBody>
      </p:sp>
    </p:spTree>
    <p:extLst>
      <p:ext uri="{BB962C8B-B14F-4D97-AF65-F5344CB8AC3E}">
        <p14:creationId xmlns:p14="http://schemas.microsoft.com/office/powerpoint/2010/main" val="189749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Homepage &amp;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72" y="2491435"/>
            <a:ext cx="3376617" cy="3925407"/>
          </a:xfrm>
        </p:spPr>
      </p:pic>
      <p:sp>
        <p:nvSpPr>
          <p:cNvPr id="5" name="TextBox 4"/>
          <p:cNvSpPr txBox="1"/>
          <p:nvPr/>
        </p:nvSpPr>
        <p:spPr>
          <a:xfrm>
            <a:off x="9304661" y="220810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931" y="2206858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Homepage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" y="2571646"/>
            <a:ext cx="3216690" cy="38451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88" y="2836522"/>
            <a:ext cx="2902769" cy="358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66423" y="2391524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Monthly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112214"/>
            <a:ext cx="8761413" cy="706964"/>
          </a:xfrm>
        </p:spPr>
        <p:txBody>
          <a:bodyPr/>
          <a:lstStyle/>
          <a:p>
            <a:r>
              <a:rPr lang="en-US" b="1" dirty="0"/>
              <a:t>Compatibility &amp; </a:t>
            </a:r>
            <a:r>
              <a:rPr lang="en-US" b="1" dirty="0" smtClean="0"/>
              <a:t>Portability. 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3C99AC8-8AE6-374B-BD9A-A2B6ABD8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software will run on any windows or mac OS operating system. </a:t>
            </a:r>
          </a:p>
          <a:p>
            <a:r>
              <a:rPr lang="en-US" dirty="0" smtClean="0"/>
              <a:t>This </a:t>
            </a:r>
            <a:r>
              <a:rPr lang="en-US" dirty="0"/>
              <a:t>software can accessed using any mobile devices with internet access and any </a:t>
            </a:r>
            <a:r>
              <a:rPr lang="en-US" dirty="0" smtClean="0"/>
              <a:t>desktop.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page17image3837824">
            <a:extLst>
              <a:ext uri="{FF2B5EF4-FFF2-40B4-BE49-F238E27FC236}">
                <a16:creationId xmlns:a16="http://schemas.microsoft.com/office/drawing/2014/main" xmlns="" id="{9B10E96F-B632-114A-95C5-B9E9E5E3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311650"/>
            <a:ext cx="35052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17image3843200">
            <a:extLst>
              <a:ext uri="{FF2B5EF4-FFF2-40B4-BE49-F238E27FC236}">
                <a16:creationId xmlns:a16="http://schemas.microsoft.com/office/drawing/2014/main" xmlns="" id="{D2DBD483-89AD-5A48-97F8-1E415711C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63" y="3803650"/>
            <a:ext cx="382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1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Task </a:t>
            </a:r>
            <a:r>
              <a:rPr lang="en-US" b="1" smtClean="0"/>
              <a:t>Schedule.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04/30/</a:t>
            </a:r>
            <a:r>
              <a:rPr lang="en-US" dirty="0" smtClean="0"/>
              <a:t>2018 - </a:t>
            </a:r>
            <a:r>
              <a:rPr lang="en-US" dirty="0"/>
              <a:t>Complete the </a:t>
            </a:r>
            <a:r>
              <a:rPr lang="en-US" dirty="0" smtClean="0"/>
              <a:t>Website. </a:t>
            </a:r>
            <a:endParaRPr lang="en-US" dirty="0"/>
          </a:p>
          <a:p>
            <a:r>
              <a:rPr lang="en-US" dirty="0"/>
              <a:t>05/1/</a:t>
            </a:r>
            <a:r>
              <a:rPr lang="en-US" dirty="0" smtClean="0"/>
              <a:t>2018 - </a:t>
            </a:r>
            <a:r>
              <a:rPr lang="en-US" dirty="0"/>
              <a:t>QA testing phase(on going at all times!</a:t>
            </a:r>
            <a:r>
              <a:rPr lang="en-US" dirty="0" smtClean="0"/>
              <a:t>). </a:t>
            </a:r>
            <a:endParaRPr lang="en-US" dirty="0"/>
          </a:p>
          <a:p>
            <a:r>
              <a:rPr lang="en-US" dirty="0"/>
              <a:t>05/10/2018 </a:t>
            </a:r>
            <a:r>
              <a:rPr lang="en-US" dirty="0" smtClean="0"/>
              <a:t>- </a:t>
            </a:r>
            <a:r>
              <a:rPr lang="en-US" dirty="0"/>
              <a:t>Acceptance test.</a:t>
            </a:r>
          </a:p>
          <a:p>
            <a:r>
              <a:rPr lang="en-US" dirty="0" smtClean="0"/>
              <a:t>05</a:t>
            </a:r>
            <a:r>
              <a:rPr lang="en-US" dirty="0"/>
              <a:t>/20/2018 </a:t>
            </a:r>
            <a:r>
              <a:rPr lang="en-US" dirty="0" smtClean="0"/>
              <a:t>- </a:t>
            </a:r>
            <a:r>
              <a:rPr lang="en-US" dirty="0"/>
              <a:t>Deployment.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5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Client’s </a:t>
            </a:r>
            <a:r>
              <a:rPr lang="en-US" b="1" dirty="0" smtClean="0"/>
              <a:t>need.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wants to be able to manage the sales tax of his companies.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also need to gather data from his other clients in order to manage all of their accounts.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Being </a:t>
            </a:r>
            <a:r>
              <a:rPr lang="en-US" dirty="0"/>
              <a:t>able to manage the payments dates made to the states.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658137-A743-6441-8BA4-04457E32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Budget.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3E7D24-5DE9-8840-8937-E63E4F99B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$50,000 we can provide services to his current 5 clients. </a:t>
            </a:r>
          </a:p>
          <a:p>
            <a:r>
              <a:rPr lang="en-US" dirty="0" smtClean="0"/>
              <a:t>For </a:t>
            </a:r>
            <a:r>
              <a:rPr lang="en-US" dirty="0"/>
              <a:t>future expansion the budget will increase depending on the number clients.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6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329DF5-99E3-C84B-8599-41CF3481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Requirements.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565FD9C-F77B-8A4C-9AF3-C2234F79E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website. </a:t>
            </a:r>
          </a:p>
          <a:p>
            <a:r>
              <a:rPr lang="en-US" dirty="0" smtClean="0"/>
              <a:t>Create </a:t>
            </a:r>
            <a:r>
              <a:rPr lang="en-US" dirty="0"/>
              <a:t>a login system for the clients. </a:t>
            </a:r>
          </a:p>
          <a:p>
            <a:r>
              <a:rPr lang="en-US" dirty="0" smtClean="0"/>
              <a:t>Create </a:t>
            </a:r>
            <a:r>
              <a:rPr lang="en-US" dirty="0"/>
              <a:t>a system that links two bank accounts. </a:t>
            </a:r>
          </a:p>
          <a:p>
            <a:r>
              <a:rPr lang="en-US" dirty="0" smtClean="0"/>
              <a:t>Track </a:t>
            </a:r>
            <a:r>
              <a:rPr lang="en-US" dirty="0"/>
              <a:t>the amount of transactions in the sales account and the amount of sales tax in the Escrow account for every client. </a:t>
            </a:r>
          </a:p>
          <a:p>
            <a:r>
              <a:rPr lang="en-US" dirty="0" smtClean="0"/>
              <a:t>Send </a:t>
            </a:r>
            <a:r>
              <a:rPr lang="en-US" dirty="0"/>
              <a:t>or display a statement to the client for monthly transactions. </a:t>
            </a:r>
          </a:p>
          <a:p>
            <a:r>
              <a:rPr lang="en-US" dirty="0" smtClean="0"/>
              <a:t>5 </a:t>
            </a:r>
            <a:r>
              <a:rPr lang="en-US" dirty="0"/>
              <a:t>clients and 5 different POS</a:t>
            </a:r>
            <a:r>
              <a:rPr lang="en-US" dirty="0" smtClean="0"/>
              <a:t>(point</a:t>
            </a:r>
            <a:r>
              <a:rPr lang="en-US" dirty="0"/>
              <a:t>-of-sales).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6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Analysis.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Specifications: </a:t>
            </a:r>
          </a:p>
          <a:p>
            <a:r>
              <a:rPr lang="en-US" dirty="0" smtClean="0"/>
              <a:t>Front</a:t>
            </a:r>
            <a:r>
              <a:rPr lang="en-US" dirty="0"/>
              <a:t>-End in HTML/CSS and JavaScript. </a:t>
            </a:r>
          </a:p>
          <a:p>
            <a:r>
              <a:rPr lang="en-US" dirty="0" smtClean="0"/>
              <a:t>Back</a:t>
            </a:r>
            <a:r>
              <a:rPr lang="en-US" dirty="0"/>
              <a:t>-end in </a:t>
            </a:r>
            <a:r>
              <a:rPr lang="en-US" dirty="0" smtClean="0"/>
              <a:t>Python, SQL, and </a:t>
            </a:r>
            <a:r>
              <a:rPr lang="en-US" dirty="0"/>
              <a:t>JavaScript programming Language. </a:t>
            </a:r>
          </a:p>
          <a:p>
            <a:r>
              <a:rPr lang="en-US" dirty="0" smtClean="0"/>
              <a:t>JavaScript </a:t>
            </a:r>
            <a:r>
              <a:rPr lang="en-US" dirty="0"/>
              <a:t>code processes the data in CSV files and takes the income and adds it to the account Balance. </a:t>
            </a:r>
          </a:p>
          <a:p>
            <a:r>
              <a:rPr lang="en-US" dirty="0" smtClean="0"/>
              <a:t>The </a:t>
            </a:r>
            <a:r>
              <a:rPr lang="en-US" dirty="0"/>
              <a:t>sales tax gets added to the Escrow account. From the Escrow account it goes to it’s respective states. NY, NJ, CT</a:t>
            </a:r>
            <a:r>
              <a:rPr lang="en-US" dirty="0" smtClean="0"/>
              <a:t>, Chicago, </a:t>
            </a:r>
            <a:r>
              <a:rPr lang="en-US" dirty="0"/>
              <a:t>and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5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BB2D4-4675-3B4A-90B1-89EE6EED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Methods </a:t>
            </a:r>
            <a:r>
              <a:rPr lang="en-US" b="1" dirty="0"/>
              <a:t>of </a:t>
            </a:r>
            <a:r>
              <a:rPr lang="en-US" b="1" dirty="0" smtClean="0"/>
              <a:t>communication.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5C06CF-C825-A845-8F05-1483DB2F4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 In person meetings either after class or on Fridays. </a:t>
            </a:r>
          </a:p>
          <a:p>
            <a:r>
              <a:rPr lang="en-US" dirty="0"/>
              <a:t>2)  WhatsApp messenger. </a:t>
            </a:r>
          </a:p>
          <a:p>
            <a:r>
              <a:rPr lang="en-US" dirty="0"/>
              <a:t>3)  Email. </a:t>
            </a:r>
          </a:p>
          <a:p>
            <a:r>
              <a:rPr lang="en-US" dirty="0"/>
              <a:t>4)  Storage on Google Drive and GitHub. </a:t>
            </a:r>
          </a:p>
          <a:p>
            <a:r>
              <a:rPr lang="en-US" dirty="0"/>
              <a:t>5)  GitHub: https://</a:t>
            </a:r>
            <a:r>
              <a:rPr lang="en-US" dirty="0" err="1"/>
              <a:t>github.com</a:t>
            </a:r>
            <a:r>
              <a:rPr lang="en-US" dirty="0"/>
              <a:t>/Physsi07/Accounting-Practice-Software- </a:t>
            </a:r>
            <a:r>
              <a:rPr lang="en-US" dirty="0" smtClean="0"/>
              <a:t>	    Engineering</a:t>
            </a:r>
            <a:r>
              <a:rPr lang="en-US" dirty="0"/>
              <a:t>-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9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235AEF-60F2-554C-B2F1-4AA3B650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</a:t>
            </a:r>
            <a:r>
              <a:rPr lang="en-US" b="1" dirty="0" smtClean="0"/>
              <a:t>Formation.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06B498-6C7B-1843-A246-B5996BC9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Synchronize-and-Stabilize </a:t>
            </a:r>
            <a:r>
              <a:rPr lang="en-US" dirty="0" smtClean="0"/>
              <a:t>Teams.</a:t>
            </a:r>
            <a:endParaRPr lang="en-US" dirty="0"/>
          </a:p>
          <a:p>
            <a:r>
              <a:rPr lang="en-US" dirty="0"/>
              <a:t>a. Products consist of 4 sequential builds </a:t>
            </a:r>
          </a:p>
          <a:p>
            <a:r>
              <a:rPr lang="en-US" dirty="0"/>
              <a:t>b. Small parallel teams: 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. 5 developers.</a:t>
            </a:r>
            <a:br>
              <a:rPr lang="en-US" dirty="0"/>
            </a:br>
            <a:r>
              <a:rPr lang="en-US" dirty="0"/>
              <a:t>ii. We test each other’s code.</a:t>
            </a:r>
            <a:br>
              <a:rPr lang="en-US" dirty="0"/>
            </a:br>
            <a:r>
              <a:rPr lang="en-US" dirty="0"/>
              <a:t>iii. The team is given the overall task specification. </a:t>
            </a:r>
          </a:p>
          <a:p>
            <a:pPr lvl="1"/>
            <a:r>
              <a:rPr lang="en-US" dirty="0"/>
              <a:t>iv. We design the task as we wish.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6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AFF1C1-0CC9-2948-9A9A-9B3AC2E6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Model of </a:t>
            </a:r>
            <a:r>
              <a:rPr lang="en-US" b="1" dirty="0" smtClean="0"/>
              <a:t>Solution.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3B940B-F35C-D74C-BC6E-5F6541775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Program.</a:t>
            </a:r>
          </a:p>
          <a:p>
            <a:r>
              <a:rPr lang="en-US" dirty="0" smtClean="0"/>
              <a:t>Connects </a:t>
            </a:r>
            <a:r>
              <a:rPr lang="en-US" dirty="0"/>
              <a:t>to </a:t>
            </a:r>
            <a:r>
              <a:rPr lang="en-US" dirty="0" smtClean="0"/>
              <a:t>MySQL database.</a:t>
            </a:r>
            <a:endParaRPr lang="en-US" dirty="0"/>
          </a:p>
          <a:p>
            <a:r>
              <a:rPr lang="en-US" dirty="0" smtClean="0"/>
              <a:t>Reads </a:t>
            </a:r>
            <a:r>
              <a:rPr lang="en-US" dirty="0"/>
              <a:t>The </a:t>
            </a:r>
            <a:r>
              <a:rPr lang="en-US" dirty="0" smtClean="0"/>
              <a:t>Data-tables</a:t>
            </a:r>
            <a:r>
              <a:rPr lang="en-US" dirty="0"/>
              <a:t>.</a:t>
            </a:r>
          </a:p>
          <a:p>
            <a:r>
              <a:rPr lang="en-US" dirty="0" smtClean="0"/>
              <a:t>Gives </a:t>
            </a:r>
            <a:r>
              <a:rPr lang="en-US" dirty="0"/>
              <a:t>Graphical User Interface to take the input</a:t>
            </a:r>
            <a:r>
              <a:rPr lang="en-US" dirty="0" smtClean="0"/>
              <a:t>. Adds </a:t>
            </a:r>
            <a:r>
              <a:rPr lang="en-US" dirty="0"/>
              <a:t>the </a:t>
            </a:r>
            <a:r>
              <a:rPr lang="en-US" dirty="0" smtClean="0"/>
              <a:t>user inputs </a:t>
            </a:r>
            <a:r>
              <a:rPr lang="en-US" dirty="0"/>
              <a:t>to </a:t>
            </a:r>
            <a:r>
              <a:rPr lang="en-US" dirty="0" smtClean="0"/>
              <a:t>        database</a:t>
            </a:r>
            <a:r>
              <a:rPr lang="en-US" dirty="0"/>
              <a:t>/SQL table.</a:t>
            </a:r>
          </a:p>
          <a:p>
            <a:r>
              <a:rPr lang="en-US" dirty="0" smtClean="0"/>
              <a:t>Process </a:t>
            </a:r>
            <a:r>
              <a:rPr lang="en-US" dirty="0"/>
              <a:t>the HTML pages.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1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9902E-59D9-0640-AA12-19A3CAC2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Roles.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EA19CB-45F8-284B-94F3-4F22BB149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Stanley, Starlyn, Junior(front-end</a:t>
            </a:r>
            <a:r>
              <a:rPr lang="en-US" dirty="0" smtClean="0"/>
              <a:t>) - </a:t>
            </a:r>
            <a:r>
              <a:rPr lang="en-US" dirty="0"/>
              <a:t>development of login page and user interface.</a:t>
            </a:r>
          </a:p>
          <a:p>
            <a:endParaRPr lang="en-US" dirty="0"/>
          </a:p>
          <a:p>
            <a:r>
              <a:rPr lang="en-US" dirty="0"/>
              <a:t>Duvall, Ziaul(back-end</a:t>
            </a:r>
            <a:r>
              <a:rPr lang="en-US" dirty="0" smtClean="0"/>
              <a:t>) - </a:t>
            </a:r>
            <a:r>
              <a:rPr lang="en-US" dirty="0"/>
              <a:t>process information, insert and retrieve information from the </a:t>
            </a:r>
            <a:r>
              <a:rPr lang="en-US" dirty="0" smtClean="0"/>
              <a:t>database, generate reports.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37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{B8826243-748C-4D40-975E-DC82AF22A6DF}tf10001076</Template>
  <TotalTime>8939</TotalTime>
  <Words>568</Words>
  <Application>Microsoft Macintosh PowerPoint</Application>
  <PresentationFormat>Custom</PresentationFormat>
  <Paragraphs>77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Ion Boardroom</vt:lpstr>
      <vt:lpstr>L5 Accounting.     </vt:lpstr>
      <vt:lpstr>Client’s need.</vt:lpstr>
      <vt:lpstr>Budget.</vt:lpstr>
      <vt:lpstr>Requirements.</vt:lpstr>
      <vt:lpstr>Analysis.</vt:lpstr>
      <vt:lpstr>Methods of communication.</vt:lpstr>
      <vt:lpstr>Team Formation.</vt:lpstr>
      <vt:lpstr>Current Model of Solution.</vt:lpstr>
      <vt:lpstr>Roles.</vt:lpstr>
      <vt:lpstr>Life Cycle Model.</vt:lpstr>
      <vt:lpstr>Website.</vt:lpstr>
      <vt:lpstr>Backend Development (Python).</vt:lpstr>
      <vt:lpstr>UML Model for the Application.</vt:lpstr>
      <vt:lpstr>Simple UML and Some Pros.</vt:lpstr>
      <vt:lpstr>Homepage &amp; Reports.</vt:lpstr>
      <vt:lpstr>Compatibility &amp; Portability.  </vt:lpstr>
      <vt:lpstr>Task Schedule._x0013_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L5 Accounting</dc:title>
  <dc:creator>Duvall pinkney</dc:creator>
  <cp:lastModifiedBy>guest</cp:lastModifiedBy>
  <cp:revision>76</cp:revision>
  <dcterms:created xsi:type="dcterms:W3CDTF">2018-03-16T22:12:15Z</dcterms:created>
  <dcterms:modified xsi:type="dcterms:W3CDTF">2018-04-24T21:32:19Z</dcterms:modified>
</cp:coreProperties>
</file>